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8" autoAdjust="0"/>
    <p:restoredTop sz="94704" autoAdjust="0"/>
  </p:normalViewPr>
  <p:slideViewPr>
    <p:cSldViewPr snapToGrid="0">
      <p:cViewPr varScale="1">
        <p:scale>
          <a:sx n="96" d="100"/>
          <a:sy n="96" d="100"/>
        </p:scale>
        <p:origin x="5552" y="168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75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7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29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7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01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47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34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21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5138-2FCE-40CA-9DAE-E1423FF59532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28BD-1396-461B-80FE-29560E205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0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1B729A2-4218-49E2-BF6C-0EF1A0DE99A7}"/>
              </a:ext>
            </a:extLst>
          </p:cNvPr>
          <p:cNvSpPr txBox="1"/>
          <p:nvPr/>
        </p:nvSpPr>
        <p:spPr>
          <a:xfrm>
            <a:off x="674810" y="7341933"/>
            <a:ext cx="42793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0" i="0" u="none" strike="noStrike" baseline="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b="0" i="0" u="none" strike="noStrike" baseline="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b="0" i="0" u="none" strike="noStrike" baseline="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b="0" i="0" u="none" strike="noStrike" baseline="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b="0" i="0" u="none" strike="noStrike" baseline="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b="0" i="0" u="none" strike="noStrike" baseline="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  <a:p>
            <a:r>
              <a:rPr lang="fr-FR" sz="900" dirty="0">
                <a:solidFill>
                  <a:srgbClr val="0D453C"/>
                </a:solidFill>
                <a:latin typeface="Roboto regular"/>
                <a:ea typeface="Roboto" panose="02000000000000000000" pitchFamily="2" charset="0"/>
              </a:rPr>
              <a:t>-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9C8887-3AC9-41E1-8D8E-CC783A3819CA}"/>
              </a:ext>
            </a:extLst>
          </p:cNvPr>
          <p:cNvSpPr txBox="1"/>
          <p:nvPr/>
        </p:nvSpPr>
        <p:spPr>
          <a:xfrm>
            <a:off x="4595200" y="4849334"/>
            <a:ext cx="25111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D453C"/>
                </a:solidFill>
                <a:effectLst/>
                <a:latin typeface="Roboto regular"/>
              </a:rPr>
              <a:t>Renseignez ici </a:t>
            </a:r>
          </a:p>
          <a:p>
            <a:r>
              <a:rPr lang="fr-FR" sz="1400" dirty="0">
                <a:solidFill>
                  <a:srgbClr val="0D453C"/>
                </a:solidFill>
                <a:latin typeface="Roboto regular"/>
              </a:rPr>
              <a:t>les coordonnées</a:t>
            </a:r>
          </a:p>
          <a:p>
            <a:r>
              <a:rPr lang="fr-FR" sz="1400" dirty="0">
                <a:solidFill>
                  <a:srgbClr val="0D453C"/>
                </a:solidFill>
                <a:latin typeface="Roboto regular"/>
              </a:rPr>
              <a:t>de votre établissement </a:t>
            </a:r>
            <a:endParaRPr lang="fr-FR" sz="1400" dirty="0">
              <a:solidFill>
                <a:srgbClr val="0D453C"/>
              </a:solidFill>
              <a:effectLst/>
              <a:latin typeface="Roboto regular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B9EF30-090F-4EDF-9508-424104BEC165}"/>
              </a:ext>
            </a:extLst>
          </p:cNvPr>
          <p:cNvSpPr txBox="1"/>
          <p:nvPr/>
        </p:nvSpPr>
        <p:spPr>
          <a:xfrm>
            <a:off x="5342514" y="7695876"/>
            <a:ext cx="1446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D453C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X%</a:t>
            </a:r>
          </a:p>
        </p:txBody>
      </p:sp>
    </p:spTree>
    <p:extLst>
      <p:ext uri="{BB962C8B-B14F-4D97-AF65-F5344CB8AC3E}">
        <p14:creationId xmlns:p14="http://schemas.microsoft.com/office/powerpoint/2010/main" val="22265882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21</Words>
  <Application>Microsoft Macintosh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 Bold</vt:lpstr>
      <vt:lpstr>Roboto regular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L</dc:creator>
  <cp:lastModifiedBy>virginie Laurent</cp:lastModifiedBy>
  <cp:revision>15</cp:revision>
  <dcterms:created xsi:type="dcterms:W3CDTF">2022-07-31T11:02:48Z</dcterms:created>
  <dcterms:modified xsi:type="dcterms:W3CDTF">2023-09-21T08:25:39Z</dcterms:modified>
</cp:coreProperties>
</file>